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Heebo"/>
      <p:regular r:id="rId23"/>
    </p:embeddedFont>
    <p:embeddedFont>
      <p:font typeface="Heebo"/>
      <p:regular r:id="rId24"/>
    </p:embeddedFont>
    <p:embeddedFont>
      <p:font typeface="Heebo"/>
      <p:regular r:id="rId25"/>
    </p:embeddedFont>
    <p:embeddedFont>
      <p:font typeface="Heeb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font" Target="fonts/font9.fntdata"/><Relationship Id="rId2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9746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Voting Application 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4812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Voting Application, a project aiming to revolutionize the way college students vote. We, a team of dedicated individuals, have come together to develop a secure and user-friendly platform to facilitate fair and transparent elections for college subjects.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7140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Meet the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Rishav Kishor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Team Leader, Back-End Developer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Satyam Singh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Team Member, Front-End Developer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Dr. Vipin Kumar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 Mentor,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Associate Professor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2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Voting Application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2491621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Platform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970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Ensuring secure storage and transmission of voter data, safeguarding privacy and integrity.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2491621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661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135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Designing an intuitive and accessible platform, simplifying the voting process for all users.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4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269944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Transparent Results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535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Enabling real-time tracking of vote counts and displaying results in a clear and concise manner.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184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4503" y="5269944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18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Source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67535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Promoting transparency and collaborative development by making the platform's code accessible to the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270" y="531852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Objectives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1877" y="1426250"/>
            <a:ext cx="22860" cy="6274118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647974" y="1849874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35779" y="1643777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0919" y="1716167"/>
            <a:ext cx="10477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17011" y="1619607"/>
            <a:ext cx="3682603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Election Participation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17011" y="2037755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Increase voter turnout and engagement by offering a convenient and accessible voting platform.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7974" y="3466743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235779" y="3260646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0915" y="3333036"/>
            <a:ext cx="16478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17011" y="3236476"/>
            <a:ext cx="275665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Transparency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17011" y="3654623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Increase trust in the election process by making it transparent and readily auditable.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7974" y="5083612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5779" y="4877514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71511" y="4949904"/>
            <a:ext cx="16359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17011" y="4853345"/>
            <a:ext cx="28341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Simplify Voting Process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17011" y="5271492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Streamline the voting experience by eliminating complex procedures and paperwork.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7974" y="6700480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5779" y="6494383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57342" y="6566773"/>
            <a:ext cx="191810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17011" y="6470213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Costs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17011" y="6888361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Optimize the election process by leveraging technology to minimize traditional costs associated with physical voting.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3064"/>
            <a:ext cx="67226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52005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1986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47685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NoSQL database used for storing data, including voter information, candidate details, and vote results.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752005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1986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476857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framework for building the server-side of the application, handling requests and responses between the frontend and backend.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React.js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JavaScript library used to create a dynamic and responsive user interface for the platform.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47747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runtime environment enabling server-side JavaScript execution, facilitating server-side logic and backend functionalities.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9171"/>
            <a:ext cx="7001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38112"/>
            <a:ext cx="7556421" cy="5202198"/>
          </a:xfrm>
          <a:prstGeom prst="roundRect">
            <a:avLst>
              <a:gd name="adj" fmla="val 183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045732"/>
            <a:ext cx="7541181" cy="3236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18944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system with at least 4 GB of RAM.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05133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Processor: Intel i5 or higher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355032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Disk Space: 20 GB free storage for project. development and testing.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47751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Stable internet connection.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21894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28173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4254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4254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93205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0757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60757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58237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6726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6726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133" y="386953"/>
            <a:ext cx="7252335" cy="43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Methodology: Agile Development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133" y="1106091"/>
            <a:ext cx="701635" cy="11227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3271" y="1246346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Planning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403271" y="1549718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Defining project goals, scope, and timelines.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3" y="2228850"/>
            <a:ext cx="701635" cy="11227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3271" y="2369106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403271" y="2672477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Creating wireframes and user interface mockups.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" y="3351609"/>
            <a:ext cx="701635" cy="11227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3271" y="3491865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403271" y="3795236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Writing code and implementing features.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33" y="4474369"/>
            <a:ext cx="701635" cy="11227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03271" y="461462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403271" y="4917996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Ensuring the platform's functionality and security.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3" y="5597128"/>
            <a:ext cx="701635" cy="11227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03271" y="573738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1403271" y="6040755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Making the application accessible to users.</a:t>
            </a:r>
            <a:endParaRPr lang="en-US" sz="11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33" y="6719888"/>
            <a:ext cx="701635" cy="112275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03271" y="6860143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Maintenance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403271" y="7163514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Monitoring performance and addressing issues.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Flow Diagram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Interaction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interact with the platform, submitting votes and accessing information.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server verifies the authenticity and integrity of data submitted by users.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database securely stores all vote information and other relevant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28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References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1181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05601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 Documentation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75035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https://www.mongodb.com/docs/manual/current/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11181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905601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Express.js Documentation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75035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https://expressjs.com/en/4x/api.html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5659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50387"/>
            <a:ext cx="3439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React.js Documentation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4080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https://reactjs.org/docs/getting-started.html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15659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50387"/>
            <a:ext cx="3392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Documentation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4080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https://nodejs.org/en/docs/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2024-09-26T07:08:12Z</dcterms:created>
  <dcterms:modified xsi:type="dcterms:W3CDTF">2024-09-26T07:08:12Z</dcterms:modified>
</cp:coreProperties>
</file>